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900" autoAdjust="0"/>
  </p:normalViewPr>
  <p:slideViewPr>
    <p:cSldViewPr snapToGrid="0" snapToObjects="1">
      <p:cViewPr>
        <p:scale>
          <a:sx n="112" d="100"/>
          <a:sy n="112" d="100"/>
        </p:scale>
        <p:origin x="672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commentAuthors" Target="commentAuthors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705" y="463665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/>
              <a:t>iPLEX</a:t>
            </a:r>
            <a:r>
              <a:rPr lang="en-US" sz="2200" dirty="0" smtClean="0"/>
              <a:t> Lunch</a:t>
            </a:r>
            <a:r>
              <a:rPr lang="en-US" sz="2200" dirty="0" smtClean="0"/>
              <a:t>: September 30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2016 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  <a:endParaRPr lang="en-US" dirty="0" smtClean="0"/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</a:t>
            </a:r>
            <a:r>
              <a:rPr lang="en-US" dirty="0" smtClean="0"/>
              <a:t>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</a:t>
            </a:r>
            <a:r>
              <a:rPr lang="en-US" dirty="0" smtClean="0"/>
              <a:t>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48096</TotalTime>
  <Words>2137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Calibri</vt:lpstr>
      <vt:lpstr>Symbol</vt:lpstr>
      <vt:lpstr>Arial</vt:lpstr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577</cp:revision>
  <dcterms:created xsi:type="dcterms:W3CDTF">2013-05-20T23:08:21Z</dcterms:created>
  <dcterms:modified xsi:type="dcterms:W3CDTF">2016-09-29T20:53:09Z</dcterms:modified>
</cp:coreProperties>
</file>